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88" autoAdjust="0"/>
  </p:normalViewPr>
  <p:slideViewPr>
    <p:cSldViewPr>
      <p:cViewPr>
        <p:scale>
          <a:sx n="100" d="100"/>
          <a:sy n="100" d="100"/>
        </p:scale>
        <p:origin x="51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165646"/>
            <a:ext cx="9107424" cy="6526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8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2" y="25400"/>
            <a:ext cx="9127038" cy="560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5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3" y="409337"/>
            <a:ext cx="9103995" cy="603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24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-177641"/>
            <a:ext cx="9107424" cy="7213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819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378" y="228600"/>
            <a:ext cx="507724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8960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378680"/>
            <a:ext cx="9107424" cy="610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146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409624"/>
            <a:ext cx="9107424" cy="603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90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411881"/>
            <a:ext cx="9107424" cy="603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984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416265"/>
            <a:ext cx="9107424" cy="602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62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25400"/>
            <a:ext cx="9625012" cy="623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94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Olssen</dc:creator>
  <cp:lastModifiedBy>Evan</cp:lastModifiedBy>
  <cp:revision>12</cp:revision>
  <dcterms:created xsi:type="dcterms:W3CDTF">2006-08-16T00:00:00Z</dcterms:created>
  <dcterms:modified xsi:type="dcterms:W3CDTF">2013-10-25T05:34:54Z</dcterms:modified>
</cp:coreProperties>
</file>