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7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7163-5662-4D82-9032-EAEF679E6C60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58EEA-3B1B-4113-9BEB-5DDA06680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395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7163-5662-4D82-9032-EAEF679E6C60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58EEA-3B1B-4113-9BEB-5DDA06680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30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7163-5662-4D82-9032-EAEF679E6C60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58EEA-3B1B-4113-9BEB-5DDA06680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354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7163-5662-4D82-9032-EAEF679E6C60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58EEA-3B1B-4113-9BEB-5DDA06680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82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7163-5662-4D82-9032-EAEF679E6C60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58EEA-3B1B-4113-9BEB-5DDA06680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500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7163-5662-4D82-9032-EAEF679E6C60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58EEA-3B1B-4113-9BEB-5DDA06680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720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7163-5662-4D82-9032-EAEF679E6C60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58EEA-3B1B-4113-9BEB-5DDA06680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461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7163-5662-4D82-9032-EAEF679E6C60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58EEA-3B1B-4113-9BEB-5DDA06680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248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7163-5662-4D82-9032-EAEF679E6C60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58EEA-3B1B-4113-9BEB-5DDA06680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37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7163-5662-4D82-9032-EAEF679E6C60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58EEA-3B1B-4113-9BEB-5DDA06680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945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D7163-5662-4D82-9032-EAEF679E6C60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58EEA-3B1B-4113-9BEB-5DDA06680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085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D7163-5662-4D82-9032-EAEF679E6C60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58EEA-3B1B-4113-9BEB-5DDA06680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289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1227133"/>
            <a:ext cx="9107424" cy="440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7810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Harvard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 3</dc:creator>
  <cp:lastModifiedBy>RA 3</cp:lastModifiedBy>
  <cp:revision>1</cp:revision>
  <dcterms:created xsi:type="dcterms:W3CDTF">2013-10-25T13:22:16Z</dcterms:created>
  <dcterms:modified xsi:type="dcterms:W3CDTF">2013-10-25T13:22:34Z</dcterms:modified>
</cp:coreProperties>
</file>